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6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DAE-8371-4A37-8EB4-BE7693FAC7C0}" type="datetimeFigureOut">
              <a:rPr lang="es-EC" smtClean="0"/>
              <a:t>30/10/2014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9A04-FEE2-4FA9-BEC7-840FF0FE63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27028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DAE-8371-4A37-8EB4-BE7693FAC7C0}" type="datetimeFigureOut">
              <a:rPr lang="es-EC" smtClean="0"/>
              <a:t>30/10/2014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9A04-FEE2-4FA9-BEC7-840FF0FE63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92094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DAE-8371-4A37-8EB4-BE7693FAC7C0}" type="datetimeFigureOut">
              <a:rPr lang="es-EC" smtClean="0"/>
              <a:t>30/10/2014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9A04-FEE2-4FA9-BEC7-840FF0FE63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757538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DAE-8371-4A37-8EB4-BE7693FAC7C0}" type="datetimeFigureOut">
              <a:rPr lang="es-EC" smtClean="0"/>
              <a:t>30/10/2014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9A04-FEE2-4FA9-BEC7-840FF0FE63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8127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DAE-8371-4A37-8EB4-BE7693FAC7C0}" type="datetimeFigureOut">
              <a:rPr lang="es-EC" smtClean="0"/>
              <a:t>30/10/2014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9A04-FEE2-4FA9-BEC7-840FF0FE63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7683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DAE-8371-4A37-8EB4-BE7693FAC7C0}" type="datetimeFigureOut">
              <a:rPr lang="es-EC" smtClean="0"/>
              <a:t>30/10/2014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9A04-FEE2-4FA9-BEC7-840FF0FE63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72740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DAE-8371-4A37-8EB4-BE7693FAC7C0}" type="datetimeFigureOut">
              <a:rPr lang="es-EC" smtClean="0"/>
              <a:t>30/10/2014</a:t>
            </a:fld>
            <a:endParaRPr lang="es-EC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9A04-FEE2-4FA9-BEC7-840FF0FE63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89620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DAE-8371-4A37-8EB4-BE7693FAC7C0}" type="datetimeFigureOut">
              <a:rPr lang="es-EC" smtClean="0"/>
              <a:t>30/10/2014</a:t>
            </a:fld>
            <a:endParaRPr lang="es-EC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9A04-FEE2-4FA9-BEC7-840FF0FE63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940603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DAE-8371-4A37-8EB4-BE7693FAC7C0}" type="datetimeFigureOut">
              <a:rPr lang="es-EC" smtClean="0"/>
              <a:t>30/10/2014</a:t>
            </a:fld>
            <a:endParaRPr lang="es-EC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9A04-FEE2-4FA9-BEC7-840FF0FE63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64217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DAE-8371-4A37-8EB4-BE7693FAC7C0}" type="datetimeFigureOut">
              <a:rPr lang="es-EC" smtClean="0"/>
              <a:t>30/10/2014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9A04-FEE2-4FA9-BEC7-840FF0FE63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252797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90DAE-8371-4A37-8EB4-BE7693FAC7C0}" type="datetimeFigureOut">
              <a:rPr lang="es-EC" smtClean="0"/>
              <a:t>30/10/2014</a:t>
            </a:fld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D9A04-FEE2-4FA9-BEC7-840FF0FE63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25554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C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90DAE-8371-4A37-8EB4-BE7693FAC7C0}" type="datetimeFigureOut">
              <a:rPr lang="es-EC" smtClean="0"/>
              <a:t>30/10/2014</a:t>
            </a:fld>
            <a:endParaRPr lang="es-EC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D9A04-FEE2-4FA9-BEC7-840FF0FE638A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97044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49" y="357189"/>
            <a:ext cx="11425271" cy="614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1726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858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Valor de la deuda pública que le corresponde a cada ecuatoriano</dc:title>
  <dc:creator>Full name</dc:creator>
  <cp:lastModifiedBy>Home</cp:lastModifiedBy>
  <cp:revision>36</cp:revision>
  <dcterms:created xsi:type="dcterms:W3CDTF">2014-10-07T18:33:37Z</dcterms:created>
  <dcterms:modified xsi:type="dcterms:W3CDTF">2014-10-30T22:46:59Z</dcterms:modified>
</cp:coreProperties>
</file>